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3" r:id="rId6"/>
    <p:sldId id="265" r:id="rId7"/>
    <p:sldId id="266" r:id="rId8"/>
    <p:sldId id="267" r:id="rId9"/>
    <p:sldId id="264" r:id="rId10"/>
    <p:sldId id="258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76" r:id="rId19"/>
    <p:sldId id="277" r:id="rId20"/>
    <p:sldId id="281" r:id="rId21"/>
    <p:sldId id="282" r:id="rId22"/>
    <p:sldId id="279" r:id="rId23"/>
    <p:sldId id="283" r:id="rId24"/>
    <p:sldId id="278" r:id="rId25"/>
    <p:sldId id="284" r:id="rId26"/>
    <p:sldId id="259" r:id="rId27"/>
    <p:sldId id="262" r:id="rId28"/>
    <p:sldId id="292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40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70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80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81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08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70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50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8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62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89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8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E18A85-9E0E-47A6-BA4C-B579B47E3D16}" type="datetimeFigureOut">
              <a:rPr lang="en-US" smtClean="0"/>
              <a:t>2/28/2013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32BF4-A8E3-4D10-8EBE-CE32011374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61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762000"/>
            <a:ext cx="7772400" cy="1470025"/>
          </a:xfrm>
          <a:solidFill>
            <a:schemeClr val="bg1"/>
          </a:solidFill>
        </p:spPr>
        <p:txBody>
          <a:bodyPr>
            <a:noAutofit/>
          </a:bodyPr>
          <a:lstStyle/>
          <a:p>
            <a:r>
              <a:rPr lang="en-US" sz="6000" dirty="0" smtClean="0"/>
              <a:t>Learn many languages.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68212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70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755114"/>
            <a:ext cx="6400800" cy="608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34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2997"/>
            <a:ext cx="9144000" cy="4572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36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i.imgur.com/drId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3400"/>
            <a:ext cx="7391400" cy="593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80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.imgur.com/Jp5fYlk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031" y="838200"/>
            <a:ext cx="9204154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49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.imgur.com/hMM8Fjm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556" y="914400"/>
            <a:ext cx="9304756" cy="522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570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i.imgur.com/qtjtwVA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7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.imgur.com/GcrIkeh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170" y="1143000"/>
            <a:ext cx="917917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152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media.tumblr.com/c51876c7104492f62b827b1e34f93fab/tumblr_inline_mhagxdlsyz1qz4rgp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558" y="838200"/>
            <a:ext cx="9261764" cy="509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473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i.imgur.com/sjls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484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016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.imgur.com/J47GJ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74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7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://i.imgur.com/7xpOF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356"/>
            <a:ext cx="9144000" cy="649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954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i.imgur.com/HzrEB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0800" y="1415845"/>
            <a:ext cx="9194800" cy="4137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2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 descr="http://www.ohmagif.com/wp-content/uploads/2012/08/infinite-doors-opening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14400"/>
            <a:ext cx="9144000" cy="7966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3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6200"/>
            <a:ext cx="6705600" cy="67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86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media.tumblr.com/tumblr_mekca1B9eR1raprk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7245"/>
            <a:ext cx="9144000" cy="4261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35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://i.imgur.com/4pGbC.jp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194" y="609600"/>
            <a:ext cx="7315197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1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919" y="481781"/>
            <a:ext cx="7391400" cy="6053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41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media.tumblr.com/8a3680f1239e3759c2ef1162f83a2717/tumblr_inline_mfrh4juPRf1raprk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581" y="1600200"/>
            <a:ext cx="9246867" cy="3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43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 descr="http://media.tumblr.com/430136cc8f9219b0b9d8c4d3ccbe4dbe/tumblr_inline_mikm4s5zxh1qz4rgp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4" y="90694"/>
            <a:ext cx="8827909" cy="667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428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media.tumblr.com/tumblr_mekc6kZTap1raprk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529" y="914400"/>
            <a:ext cx="9296400" cy="483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90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034" y="0"/>
            <a:ext cx="932203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52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i.imgur.com/SvaAv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74" y="838200"/>
            <a:ext cx="9144000" cy="4819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4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609600"/>
            <a:ext cx="7909273" cy="579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8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848600" cy="497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82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84" y="838200"/>
            <a:ext cx="8839200" cy="496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78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http://media.tumblr.com/80200c3cc786870d0123b131deaac8b2/tumblr_inline_mhetfic6sy1qz4rgp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5" y="1066800"/>
            <a:ext cx="853440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22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7" y="457200"/>
            <a:ext cx="8759825" cy="591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83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i.imgur.com/oN1Er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20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media.tumblr.com/tumblr_mf6wbi12ww1raprkq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60119" cy="381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54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mag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970"/>
            <a:ext cx="6400800" cy="685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79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637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3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ohmagif.com/wp-content/uploads/2012/05/hulk-smash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35" y="762000"/>
            <a:ext cx="9179735" cy="516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37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8" name="Picture 6" descr="http://i.imgur.com/YkI29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73633" cy="377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39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4</Words>
  <Application>Microsoft Office PowerPoint</Application>
  <PresentationFormat>On-screen Show (4:3)</PresentationFormat>
  <Paragraphs>1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Learn many languages.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 many languages.</dc:title>
  <dc:creator>Dmytro Malyeyev</dc:creator>
  <cp:lastModifiedBy>Dmytro Malyeyev</cp:lastModifiedBy>
  <cp:revision>12</cp:revision>
  <dcterms:created xsi:type="dcterms:W3CDTF">2013-02-28T17:09:11Z</dcterms:created>
  <dcterms:modified xsi:type="dcterms:W3CDTF">2013-03-01T15:00:57Z</dcterms:modified>
</cp:coreProperties>
</file>